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22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  <p:sldId id="274" r:id="rId4"/>
    <p:sldId id="262" r:id="rId5"/>
    <p:sldId id="260" r:id="rId6"/>
    <p:sldId id="271" r:id="rId7"/>
    <p:sldId id="261" r:id="rId8"/>
    <p:sldId id="265" r:id="rId9"/>
    <p:sldId id="273" r:id="rId10"/>
    <p:sldId id="272" r:id="rId11"/>
    <p:sldId id="266" r:id="rId12"/>
    <p:sldId id="268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210 콤퓨타세탁 R" panose="0202060302010102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대기했던 경험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진료실</c:v>
                </c:pt>
                <c:pt idx="1">
                  <c:v>운전면허시험장</c:v>
                </c:pt>
                <c:pt idx="2">
                  <c:v>동네슈퍼</c:v>
                </c:pt>
                <c:pt idx="3">
                  <c:v>공항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26</c:v>
                </c:pt>
                <c:pt idx="2">
                  <c:v>18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9-4DD3-AA40-8AF468B2F6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539805856"/>
        <c:axId val="539806184"/>
      </c:barChart>
      <c:catAx>
        <c:axId val="53980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9806184"/>
        <c:crosses val="autoZero"/>
        <c:auto val="1"/>
        <c:lblAlgn val="ctr"/>
        <c:lblOffset val="100"/>
        <c:noMultiLvlLbl val="0"/>
      </c:catAx>
      <c:valAx>
        <c:axId val="53980618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9805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16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9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3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81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50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82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76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7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98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85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5E135-0B10-4C32-8264-20BED42718A6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A3AD9-A030-4D36-A5C1-61C1D7553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13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C8C573-C1E4-490E-86A4-114448146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4" y="-1"/>
            <a:ext cx="11893027" cy="66795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22299" y="0"/>
            <a:ext cx="414740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48697" y="1518266"/>
            <a:ext cx="3694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스마트 순번대기시스템</a:t>
            </a:r>
            <a:endParaRPr lang="ko-KR" altLang="en-US" sz="2800" dirty="0">
              <a:solidFill>
                <a:schemeClr val="bg1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4107" y="6466788"/>
            <a:ext cx="1480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</a:rPr>
              <a:t>연오네동아리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5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695" y="188535"/>
            <a:ext cx="263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5.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시장진입전략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28281" y="686304"/>
            <a:ext cx="270549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81290" y="1142084"/>
            <a:ext cx="814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많은 사업장 유치를 위하여 박람회나 공모전 참가</a:t>
            </a:r>
            <a:endParaRPr lang="ko-KR" altLang="en-US" sz="2400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F8538B-560E-4837-9FAC-348828AB2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9" y="2117169"/>
            <a:ext cx="3790928" cy="25272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768358-C53A-43F2-9BAB-E33EA8BF4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11" y="3204294"/>
            <a:ext cx="3371381" cy="3371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63AD1B-B405-44CF-BFC8-5B68DAF3C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64" y="3690076"/>
            <a:ext cx="4139170" cy="3104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E7096A-5DF0-4CC4-B0E1-BD45689B9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48" y="2034078"/>
            <a:ext cx="2777760" cy="3927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560198-022E-46A9-9E5C-2989D31B9556}"/>
              </a:ext>
            </a:extLst>
          </p:cNvPr>
          <p:cNvSpPr txBox="1"/>
          <p:nvPr/>
        </p:nvSpPr>
        <p:spPr>
          <a:xfrm>
            <a:off x="46446" y="732020"/>
            <a:ext cx="2056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</a:rPr>
              <a:t>스마트 순번대기시스템</a:t>
            </a:r>
          </a:p>
        </p:txBody>
      </p:sp>
    </p:spTree>
    <p:extLst>
      <p:ext uri="{BB962C8B-B14F-4D97-AF65-F5344CB8AC3E}">
        <p14:creationId xmlns:p14="http://schemas.microsoft.com/office/powerpoint/2010/main" val="307338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695" y="188535"/>
            <a:ext cx="263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5.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시장진입전략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28281" y="686304"/>
            <a:ext cx="2705492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49241" y="905018"/>
            <a:ext cx="456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어플소비자인</a:t>
            </a:r>
            <a:r>
              <a:rPr lang="ko-KR" altLang="en-US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2030</a:t>
            </a:r>
            <a:r>
              <a:rPr lang="en-US" altLang="ko-KR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타겟팅 홍보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C5DB7D-B6E2-41E7-AE31-CADE854E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06" y="1530742"/>
            <a:ext cx="1647825" cy="1714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420EDB-A861-4576-9379-E300B9BE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11" y="4092176"/>
            <a:ext cx="1761414" cy="16953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C468A1-7245-41B5-AE3A-3A3CD3B0B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95" y="4092176"/>
            <a:ext cx="1761414" cy="1685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386366-884E-4090-85E0-107DD6A7C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195" y="1559317"/>
            <a:ext cx="1676400" cy="16859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7E85BB-4B7C-46DA-BE21-603BBBA71D5B}"/>
              </a:ext>
            </a:extLst>
          </p:cNvPr>
          <p:cNvSpPr txBox="1"/>
          <p:nvPr/>
        </p:nvSpPr>
        <p:spPr>
          <a:xfrm>
            <a:off x="3339594" y="1940614"/>
            <a:ext cx="2677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페이스북 페이지 개설 후 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 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3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회 서비스 관련 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정보성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콘텐츠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734B1C-F4B8-4A67-9DA1-366E90E7F5A0}"/>
              </a:ext>
            </a:extLst>
          </p:cNvPr>
          <p:cNvSpPr txBox="1"/>
          <p:nvPr/>
        </p:nvSpPr>
        <p:spPr>
          <a:xfrm>
            <a:off x="8525029" y="2064826"/>
            <a:ext cx="267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젊은주부들을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대상으로 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할인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콘텐츠 제작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B85B43-D84F-4AE3-9CCC-E472981C1E36}"/>
              </a:ext>
            </a:extLst>
          </p:cNvPr>
          <p:cNvSpPr txBox="1"/>
          <p:nvPr/>
        </p:nvSpPr>
        <p:spPr>
          <a:xfrm>
            <a:off x="3353155" y="4541632"/>
            <a:ext cx="2677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네이버 키워드 광고와 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연관검색어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관리를 통해 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많은 유입유도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39C8F2-E3B1-403A-8816-5C445D89699B}"/>
              </a:ext>
            </a:extLst>
          </p:cNvPr>
          <p:cNvSpPr txBox="1"/>
          <p:nvPr/>
        </p:nvSpPr>
        <p:spPr>
          <a:xfrm>
            <a:off x="8525028" y="4473473"/>
            <a:ext cx="2677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블로그에 가맹점정보를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지속적으로 포스팅하여 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다양한정보를 제공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B5D4C-A18C-4353-BD66-1E4E8A2C37FC}"/>
              </a:ext>
            </a:extLst>
          </p:cNvPr>
          <p:cNvSpPr txBox="1"/>
          <p:nvPr/>
        </p:nvSpPr>
        <p:spPr>
          <a:xfrm>
            <a:off x="46446" y="732020"/>
            <a:ext cx="2056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</a:rPr>
              <a:t>스마트 순번대기시스템</a:t>
            </a:r>
          </a:p>
        </p:txBody>
      </p:sp>
    </p:spTree>
    <p:extLst>
      <p:ext uri="{BB962C8B-B14F-4D97-AF65-F5344CB8AC3E}">
        <p14:creationId xmlns:p14="http://schemas.microsoft.com/office/powerpoint/2010/main" val="150627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48226" y="0"/>
            <a:ext cx="4147402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24809" y="3099406"/>
            <a:ext cx="179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감사합니다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50034" y="6466788"/>
            <a:ext cx="146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</a:rPr>
              <a:t>연오네동아리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26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F0D888-F580-40EB-ADF3-3F685B50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92" y="83640"/>
            <a:ext cx="6773662" cy="669071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80194" y="0"/>
            <a:ext cx="5311805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87043" y="612743"/>
            <a:ext cx="848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7552" y="1748706"/>
            <a:ext cx="2488676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팀 소개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사업배경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아이템소개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시장분석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시장진입전략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06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695" y="188535"/>
            <a:ext cx="194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팀 소개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28282" y="686301"/>
            <a:ext cx="191364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446" y="732020"/>
            <a:ext cx="2056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</a:rPr>
              <a:t>스마트 순번대기시스템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89409" y="4076216"/>
            <a:ext cx="27194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정연오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정보시스템공학과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r>
              <a:rPr lang="en-US" altLang="ko-KR" sz="1000" dirty="0"/>
              <a:t>17</a:t>
            </a:r>
            <a:r>
              <a:rPr lang="ko-KR" altLang="en-US" sz="1000" dirty="0"/>
              <a:t>년</a:t>
            </a:r>
            <a:r>
              <a:rPr lang="en-US" altLang="ko-KR" sz="1000" dirty="0"/>
              <a:t> </a:t>
            </a:r>
            <a:r>
              <a:rPr lang="ko-KR" altLang="en-US" sz="1000" dirty="0" err="1"/>
              <a:t>한성대학교해외시장조사참가</a:t>
            </a:r>
            <a:endParaRPr lang="en-US" altLang="ko-KR" sz="1000" dirty="0"/>
          </a:p>
          <a:p>
            <a:pPr algn="ctr"/>
            <a:r>
              <a:rPr lang="en-US" altLang="ko-KR" sz="1000" dirty="0"/>
              <a:t>2017</a:t>
            </a:r>
            <a:r>
              <a:rPr lang="ko-KR" altLang="en-US" sz="1000" dirty="0"/>
              <a:t>교내 </a:t>
            </a:r>
            <a:r>
              <a:rPr lang="en-US" altLang="ko-KR" sz="1000" dirty="0"/>
              <a:t>IoT</a:t>
            </a:r>
            <a:r>
              <a:rPr lang="ko-KR" altLang="en-US" sz="1000" dirty="0" err="1"/>
              <a:t>해커톤</a:t>
            </a:r>
            <a:r>
              <a:rPr lang="ko-KR" altLang="en-US" sz="1000" dirty="0"/>
              <a:t> 참가</a:t>
            </a:r>
            <a:endParaRPr lang="en-US" altLang="ko-KR" sz="1000" dirty="0"/>
          </a:p>
          <a:p>
            <a:pPr algn="ctr"/>
            <a:r>
              <a:rPr lang="en-US" altLang="ko-KR" sz="1000" dirty="0"/>
              <a:t>2017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학기 </a:t>
            </a:r>
            <a:r>
              <a:rPr lang="ko-KR" altLang="en-US" sz="1000" dirty="0" err="1"/>
              <a:t>창업동아리팀장</a:t>
            </a:r>
            <a:endParaRPr lang="en-US" altLang="ko-KR" sz="1000" dirty="0"/>
          </a:p>
          <a:p>
            <a:pPr algn="ctr"/>
            <a:r>
              <a:rPr lang="ko-KR" altLang="en-US" sz="1000" dirty="0"/>
              <a:t> </a:t>
            </a:r>
            <a:r>
              <a:rPr lang="en-US" altLang="ko-KR" sz="1000" dirty="0" err="1"/>
              <a:t>ESTsoft</a:t>
            </a:r>
            <a:r>
              <a:rPr lang="ko-KR" altLang="en-US" sz="1000" dirty="0"/>
              <a:t>서포터즈를 우수</a:t>
            </a:r>
            <a:endParaRPr lang="en-US" altLang="ko-KR" sz="1000" dirty="0"/>
          </a:p>
          <a:p>
            <a:pPr algn="ctr"/>
            <a:r>
              <a:rPr lang="ko-KR" altLang="en-US" sz="1000" dirty="0"/>
              <a:t> 종합광고대행사 근무</a:t>
            </a:r>
            <a:endParaRPr lang="en-US" altLang="ko-KR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065552" y="4076216"/>
            <a:ext cx="221370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김우재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정보시스템공학과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+mn-ea"/>
            </a:endParaRPr>
          </a:p>
          <a:p>
            <a:pPr algn="ctr" fontAlgn="base"/>
            <a:r>
              <a:rPr lang="en-US" altLang="ko-KR" sz="1000" dirty="0"/>
              <a:t>IoT </a:t>
            </a:r>
            <a:r>
              <a:rPr lang="ko-KR" altLang="en-US" sz="1000" dirty="0" err="1"/>
              <a:t>프로덕트</a:t>
            </a:r>
            <a:r>
              <a:rPr lang="ko-KR" altLang="en-US" sz="1000" dirty="0"/>
              <a:t> </a:t>
            </a:r>
            <a:r>
              <a:rPr lang="en-US" altLang="ko-KR" sz="1000" dirty="0"/>
              <a:t>lab </a:t>
            </a:r>
            <a:r>
              <a:rPr lang="ko-KR" altLang="en-US" sz="1000" dirty="0"/>
              <a:t>과 연계</a:t>
            </a:r>
            <a:endParaRPr lang="en-US" altLang="ko-KR" sz="1000" dirty="0"/>
          </a:p>
          <a:p>
            <a:pPr algn="ctr" fontAlgn="base"/>
            <a:r>
              <a:rPr lang="ko-KR" altLang="en-US" sz="1000" dirty="0"/>
              <a:t>소화기 자동관리 시스템 등</a:t>
            </a:r>
            <a:endParaRPr lang="en-US" altLang="ko-KR" sz="1000" dirty="0"/>
          </a:p>
          <a:p>
            <a:pPr algn="ctr" fontAlgn="base"/>
            <a:r>
              <a:rPr lang="ko-KR" altLang="en-US" sz="1000" dirty="0"/>
              <a:t>다양한 프로젝트 경험</a:t>
            </a:r>
          </a:p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56254" y="4076216"/>
            <a:ext cx="23301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이준범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sz="16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(IT</a:t>
            </a:r>
            <a:r>
              <a:rPr lang="ko-KR" altLang="en-US" sz="16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응용시스템공학과</a:t>
            </a:r>
            <a:r>
              <a:rPr lang="en-US" altLang="ko-KR" sz="16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+mn-ea"/>
            </a:endParaRPr>
          </a:p>
          <a:p>
            <a:pPr algn="ctr" fontAlgn="base"/>
            <a:r>
              <a:rPr lang="en-US" altLang="ko-KR" sz="1000" dirty="0"/>
              <a:t>iRobot Create(</a:t>
            </a:r>
            <a:r>
              <a:rPr lang="ko-KR" altLang="en-US" sz="1000" dirty="0"/>
              <a:t>로봇청소기</a:t>
            </a:r>
            <a:r>
              <a:rPr lang="en-US" altLang="ko-KR" sz="1000" dirty="0"/>
              <a:t>)</a:t>
            </a:r>
          </a:p>
          <a:p>
            <a:pPr algn="ctr" fontAlgn="base"/>
            <a:r>
              <a:rPr lang="ko-KR" altLang="en-US" sz="1000" dirty="0"/>
              <a:t>프로젝트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노병국교수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algn="ctr" fontAlgn="base"/>
            <a:r>
              <a:rPr lang="en-US" altLang="ko-KR" sz="1000" dirty="0"/>
              <a:t>3D</a:t>
            </a:r>
            <a:r>
              <a:rPr lang="ko-KR" altLang="en-US" sz="1000" dirty="0"/>
              <a:t>프린터 </a:t>
            </a:r>
            <a:r>
              <a:rPr lang="ko-KR" altLang="en-US" sz="1000" dirty="0" err="1"/>
              <a:t>학술소모임</a:t>
            </a:r>
            <a:r>
              <a:rPr lang="ko-KR" altLang="en-US" sz="1000" dirty="0"/>
              <a:t> 팀장 외</a:t>
            </a:r>
            <a:endParaRPr lang="en-US" altLang="ko-KR" sz="1000" dirty="0"/>
          </a:p>
          <a:p>
            <a:pPr algn="ctr" fontAlgn="base"/>
            <a:r>
              <a:rPr lang="en-US" altLang="ko-KR" sz="1000" dirty="0"/>
              <a:t>IoT</a:t>
            </a:r>
            <a:r>
              <a:rPr lang="ko-KR" altLang="en-US" sz="1000" dirty="0"/>
              <a:t>프로젝트진행 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3B83B-B736-4A36-AA1B-0A8DE151152A}"/>
              </a:ext>
            </a:extLst>
          </p:cNvPr>
          <p:cNvSpPr txBox="1"/>
          <p:nvPr/>
        </p:nvSpPr>
        <p:spPr>
          <a:xfrm>
            <a:off x="7428634" y="4076216"/>
            <a:ext cx="24861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유보람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(IT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응용시스템공학과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r>
              <a:rPr lang="en-US" altLang="ko-KR" sz="1000" dirty="0"/>
              <a:t>Java</a:t>
            </a:r>
            <a:r>
              <a:rPr lang="ko-KR" altLang="en-US" sz="1000" dirty="0"/>
              <a:t>와 안드로이드 스튜디오를</a:t>
            </a:r>
            <a:endParaRPr lang="en-US" altLang="ko-KR" sz="1000" dirty="0"/>
          </a:p>
          <a:p>
            <a:pPr algn="ctr"/>
            <a:r>
              <a:rPr lang="ko-KR" altLang="en-US" sz="1000" dirty="0"/>
              <a:t> 이용한 소켓통신</a:t>
            </a:r>
            <a:r>
              <a:rPr lang="en-US" altLang="ko-KR" sz="1000" dirty="0"/>
              <a:t>, </a:t>
            </a:r>
          </a:p>
          <a:p>
            <a:pPr algn="ctr"/>
            <a:r>
              <a:rPr lang="ko-KR" altLang="en-US" sz="1000" dirty="0" err="1"/>
              <a:t>다중클라이언트연결을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 이용한 프로젝트</a:t>
            </a:r>
            <a:r>
              <a:rPr lang="en-US" altLang="ko-KR" sz="1000" dirty="0"/>
              <a:t>,</a:t>
            </a:r>
          </a:p>
          <a:p>
            <a:pPr algn="ctr"/>
            <a:r>
              <a:rPr lang="en-US" altLang="ko-KR" sz="1000" dirty="0"/>
              <a:t> C</a:t>
            </a:r>
            <a:r>
              <a:rPr lang="ko-KR" altLang="en-US" sz="1000" dirty="0"/>
              <a:t>언어를 이용한 </a:t>
            </a:r>
            <a:endParaRPr lang="en-US" altLang="ko-KR" sz="1000" dirty="0"/>
          </a:p>
          <a:p>
            <a:pPr algn="ctr"/>
            <a:r>
              <a:rPr lang="ko-KR" altLang="en-US" sz="1000" dirty="0"/>
              <a:t>플래시 게임 프로젝트 등 경험</a:t>
            </a:r>
          </a:p>
          <a:p>
            <a:pPr algn="ctr"/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C97A1C-3129-472C-9CA6-2F70F47F4552}"/>
              </a:ext>
            </a:extLst>
          </p:cNvPr>
          <p:cNvSpPr/>
          <p:nvPr/>
        </p:nvSpPr>
        <p:spPr>
          <a:xfrm>
            <a:off x="253139" y="1612835"/>
            <a:ext cx="1670794" cy="2135866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DD10809-F005-4DFB-AF37-E93604015896}"/>
              </a:ext>
            </a:extLst>
          </p:cNvPr>
          <p:cNvSpPr/>
          <p:nvPr/>
        </p:nvSpPr>
        <p:spPr>
          <a:xfrm>
            <a:off x="2804195" y="1662642"/>
            <a:ext cx="1670794" cy="213586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4AC0A76-6DB8-4DB7-A829-D42DEB59E202}"/>
              </a:ext>
            </a:extLst>
          </p:cNvPr>
          <p:cNvSpPr/>
          <p:nvPr/>
        </p:nvSpPr>
        <p:spPr>
          <a:xfrm>
            <a:off x="7823065" y="1662642"/>
            <a:ext cx="1670794" cy="213586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F3843C-5BF5-4F63-A97A-FBAC308353BF}"/>
              </a:ext>
            </a:extLst>
          </p:cNvPr>
          <p:cNvSpPr/>
          <p:nvPr/>
        </p:nvSpPr>
        <p:spPr>
          <a:xfrm>
            <a:off x="5313630" y="1662642"/>
            <a:ext cx="1670794" cy="2135866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C920315-4244-4967-BDB7-CBBD622FC01E}"/>
              </a:ext>
            </a:extLst>
          </p:cNvPr>
          <p:cNvSpPr/>
          <p:nvPr/>
        </p:nvSpPr>
        <p:spPr>
          <a:xfrm>
            <a:off x="10332500" y="1612835"/>
            <a:ext cx="1670794" cy="213586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5854B-ADA8-42F4-90BB-71E14C53CA65}"/>
              </a:ext>
            </a:extLst>
          </p:cNvPr>
          <p:cNvSpPr txBox="1"/>
          <p:nvPr/>
        </p:nvSpPr>
        <p:spPr>
          <a:xfrm>
            <a:off x="763118" y="1331842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팀장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9C028D-EF9A-4EB3-BAEB-25092E77D289}"/>
              </a:ext>
            </a:extLst>
          </p:cNvPr>
          <p:cNvSpPr txBox="1"/>
          <p:nvPr/>
        </p:nvSpPr>
        <p:spPr>
          <a:xfrm>
            <a:off x="10244831" y="4076216"/>
            <a:ext cx="19715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고대형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pPr algn="ctr"/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인테리어디자인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+mn-ea"/>
            </a:endParaRPr>
          </a:p>
          <a:p>
            <a:pPr algn="ctr" fontAlgn="base"/>
            <a:r>
              <a:rPr lang="en-US" altLang="ko-KR" sz="1000" dirty="0"/>
              <a:t>Photoshop, Illustrator, </a:t>
            </a:r>
          </a:p>
          <a:p>
            <a:pPr algn="ctr" fontAlgn="base"/>
            <a:r>
              <a:rPr lang="en-US" altLang="ko-KR" sz="1000" dirty="0"/>
              <a:t>3Dmax, CAD </a:t>
            </a:r>
            <a:r>
              <a:rPr lang="ko-KR" altLang="en-US" sz="1000" dirty="0"/>
              <a:t>등 </a:t>
            </a:r>
            <a:endParaRPr lang="en-US" altLang="ko-KR" sz="1000" dirty="0"/>
          </a:p>
          <a:p>
            <a:pPr algn="ctr" fontAlgn="base"/>
            <a:r>
              <a:rPr lang="ko-KR" altLang="en-US" sz="1000" dirty="0"/>
              <a:t>다양한 </a:t>
            </a:r>
            <a:r>
              <a:rPr lang="ko-KR" altLang="en-US" sz="1000" dirty="0" err="1"/>
              <a:t>디자인툴</a:t>
            </a:r>
            <a:r>
              <a:rPr lang="ko-KR" altLang="en-US" sz="1000" dirty="0"/>
              <a:t> 작업 가능</a:t>
            </a:r>
            <a:endParaRPr lang="en-US" altLang="ko-KR" sz="1000" dirty="0"/>
          </a:p>
          <a:p>
            <a:pPr algn="ctr" fontAlgn="base"/>
            <a:r>
              <a:rPr lang="ko-KR" altLang="en-US" sz="1000" dirty="0"/>
              <a:t>게임</a:t>
            </a:r>
            <a:r>
              <a:rPr lang="en-US" altLang="ko-KR" sz="1000" dirty="0"/>
              <a:t>UI</a:t>
            </a:r>
            <a:r>
              <a:rPr lang="ko-KR" altLang="en-US" sz="1000" dirty="0"/>
              <a:t>제작</a:t>
            </a:r>
            <a:r>
              <a:rPr lang="en-US" altLang="ko-KR" sz="1000" dirty="0"/>
              <a:t>, </a:t>
            </a:r>
          </a:p>
          <a:p>
            <a:pPr algn="ctr" fontAlgn="base"/>
            <a:r>
              <a:rPr lang="ko-KR" altLang="en-US" sz="1000" dirty="0"/>
              <a:t>인테리어디자인프로젝트 등</a:t>
            </a:r>
            <a:endParaRPr lang="en-US" altLang="ko-KR" sz="1000" dirty="0"/>
          </a:p>
          <a:p>
            <a:pPr algn="ctr" fontAlgn="base"/>
            <a:r>
              <a:rPr lang="ko-KR" altLang="en-US" sz="1000" dirty="0"/>
              <a:t> 다양한 디자인작업경험</a:t>
            </a:r>
            <a:endParaRPr lang="en-US" altLang="ko-KR" sz="1000" dirty="0"/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40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695" y="188535"/>
            <a:ext cx="2275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사업배경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28281" y="686306"/>
            <a:ext cx="2102177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8972" y="435203"/>
            <a:ext cx="608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현재 대기시스템의 긴 대기시간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5BD8F4FC-6388-4993-92CD-AB32C8D94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970221"/>
              </p:ext>
            </p:extLst>
          </p:nvPr>
        </p:nvGraphicFramePr>
        <p:xfrm>
          <a:off x="755518" y="1733549"/>
          <a:ext cx="4083181" cy="410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CFAB3AAB-C078-4536-A6CD-995E37CF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699" y="1964069"/>
            <a:ext cx="6543675" cy="3647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51254-EE0C-44FA-AEAD-A88F595E0A1A}"/>
              </a:ext>
            </a:extLst>
          </p:cNvPr>
          <p:cNvSpPr txBox="1"/>
          <p:nvPr/>
        </p:nvSpPr>
        <p:spPr>
          <a:xfrm>
            <a:off x="2209975" y="5842081"/>
            <a:ext cx="844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은행 평균 </a:t>
            </a:r>
            <a:r>
              <a:rPr lang="en-US" altLang="ko-KR" sz="32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30</a:t>
            </a:r>
            <a:r>
              <a:rPr lang="ko-KR" altLang="en-US" sz="3200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분이상</a:t>
            </a:r>
            <a:r>
              <a:rPr lang="ko-KR" altLang="en-US" sz="32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en-US" altLang="ko-KR" sz="32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/ </a:t>
            </a:r>
            <a:r>
              <a:rPr lang="ko-KR" altLang="en-US" sz="32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병원 평균 </a:t>
            </a:r>
            <a:r>
              <a:rPr lang="en-US" altLang="ko-KR" sz="32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21</a:t>
            </a:r>
            <a:r>
              <a:rPr lang="ko-KR" altLang="en-US" sz="32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CE16E-0421-4E51-B2C3-3D3182FACEC8}"/>
              </a:ext>
            </a:extLst>
          </p:cNvPr>
          <p:cNvSpPr txBox="1"/>
          <p:nvPr/>
        </p:nvSpPr>
        <p:spPr>
          <a:xfrm>
            <a:off x="46446" y="732020"/>
            <a:ext cx="2056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</a:rPr>
              <a:t>스마트 순번대기시스템</a:t>
            </a:r>
          </a:p>
        </p:txBody>
      </p:sp>
    </p:spTree>
    <p:extLst>
      <p:ext uri="{BB962C8B-B14F-4D97-AF65-F5344CB8AC3E}">
        <p14:creationId xmlns:p14="http://schemas.microsoft.com/office/powerpoint/2010/main" val="39145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695" y="188535"/>
            <a:ext cx="237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사업배경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28281" y="686306"/>
            <a:ext cx="2102177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25957" y="1122075"/>
            <a:ext cx="5356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검은색 </a:t>
            </a:r>
            <a:r>
              <a:rPr lang="ko-KR" altLang="en-US" sz="2400" dirty="0" err="1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잉크값</a:t>
            </a:r>
            <a:r>
              <a:rPr lang="ko-KR" altLang="en-US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폭등</a:t>
            </a:r>
            <a:r>
              <a:rPr lang="en-US" altLang="ko-KR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감열지의 비용절감</a:t>
            </a:r>
            <a:r>
              <a:rPr lang="en-US" altLang="ko-KR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, </a:t>
            </a:r>
            <a:r>
              <a:rPr lang="ko-KR" altLang="en-US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환경호르몬 문제 해결방안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9F9F30-5C12-4C90-8744-FF2EBCEA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7" y="2040940"/>
            <a:ext cx="4381500" cy="4381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AC53C7-5B70-410E-8CD3-0B69E6B53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67" y="2306319"/>
            <a:ext cx="6105889" cy="3399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FDE102-E956-4992-A01D-B7F6F1D6245D}"/>
              </a:ext>
            </a:extLst>
          </p:cNvPr>
          <p:cNvSpPr txBox="1"/>
          <p:nvPr/>
        </p:nvSpPr>
        <p:spPr>
          <a:xfrm>
            <a:off x="46446" y="732020"/>
            <a:ext cx="2056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</a:rPr>
              <a:t>스마트 순번대기시스템</a:t>
            </a:r>
          </a:p>
        </p:txBody>
      </p:sp>
    </p:spTree>
    <p:extLst>
      <p:ext uri="{BB962C8B-B14F-4D97-AF65-F5344CB8AC3E}">
        <p14:creationId xmlns:p14="http://schemas.microsoft.com/office/powerpoint/2010/main" val="213339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695" y="188535"/>
            <a:ext cx="2328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아이템 소개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28282" y="686304"/>
            <a:ext cx="241326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/>
          <p:cNvSpPr/>
          <p:nvPr/>
        </p:nvSpPr>
        <p:spPr>
          <a:xfrm>
            <a:off x="2744829" y="1054142"/>
            <a:ext cx="1069886" cy="693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/>
          <p:cNvSpPr/>
          <p:nvPr/>
        </p:nvSpPr>
        <p:spPr>
          <a:xfrm>
            <a:off x="6682194" y="1054141"/>
            <a:ext cx="1069886" cy="693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44D35-D1AE-4525-9817-4FC237934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t="27555" r="16877" b="26695"/>
          <a:stretch/>
        </p:blipFill>
        <p:spPr>
          <a:xfrm>
            <a:off x="103695" y="965684"/>
            <a:ext cx="2392115" cy="2612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3D59A0-0709-4FF7-8E0E-3D308DDA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277" y="160040"/>
            <a:ext cx="2637715" cy="5130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E6C2A-7815-41FE-B9C1-CE13F74FC313}"/>
              </a:ext>
            </a:extLst>
          </p:cNvPr>
          <p:cNvSpPr txBox="1"/>
          <p:nvPr/>
        </p:nvSpPr>
        <p:spPr>
          <a:xfrm>
            <a:off x="375388" y="5565760"/>
            <a:ext cx="7376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기존의 순번대기시스템을 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                                       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어플리케이션을 통한 스마트 순번대기시스템으로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F82890-4B96-4074-8B8E-22DA10E61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154" y="354235"/>
            <a:ext cx="2892470" cy="19343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8E3E47-AA7B-4A7D-96B1-112B3993A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617" y="3455570"/>
            <a:ext cx="4219650" cy="2053953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5403CD5-1CF3-4863-8971-D2BF82EB627B}"/>
              </a:ext>
            </a:extLst>
          </p:cNvPr>
          <p:cNvSpPr/>
          <p:nvPr/>
        </p:nvSpPr>
        <p:spPr>
          <a:xfrm rot="5400000">
            <a:off x="8792018" y="2573882"/>
            <a:ext cx="1069886" cy="693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52DE46-0BFD-4E84-87D5-60588F086E3B}"/>
              </a:ext>
            </a:extLst>
          </p:cNvPr>
          <p:cNvSpPr txBox="1"/>
          <p:nvPr/>
        </p:nvSpPr>
        <p:spPr>
          <a:xfrm>
            <a:off x="9673706" y="2153920"/>
            <a:ext cx="21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시간을 효율적으로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0529D2-7F57-4F3D-8245-E24B2F564201}"/>
              </a:ext>
            </a:extLst>
          </p:cNvPr>
          <p:cNvSpPr txBox="1"/>
          <p:nvPr/>
        </p:nvSpPr>
        <p:spPr>
          <a:xfrm>
            <a:off x="9794240" y="3007360"/>
            <a:ext cx="239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활용할 수 있습니다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.</a:t>
            </a:r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75346A-637C-48F2-9357-DCB61DD8EEA3}"/>
              </a:ext>
            </a:extLst>
          </p:cNvPr>
          <p:cNvSpPr txBox="1"/>
          <p:nvPr/>
        </p:nvSpPr>
        <p:spPr>
          <a:xfrm>
            <a:off x="46446" y="732020"/>
            <a:ext cx="2056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</a:rPr>
              <a:t>스마트 순번대기시스템</a:t>
            </a:r>
          </a:p>
        </p:txBody>
      </p:sp>
    </p:spTree>
    <p:extLst>
      <p:ext uri="{BB962C8B-B14F-4D97-AF65-F5344CB8AC3E}">
        <p14:creationId xmlns:p14="http://schemas.microsoft.com/office/powerpoint/2010/main" val="1941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695" y="188535"/>
            <a:ext cx="194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4.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시장분석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28281" y="686306"/>
            <a:ext cx="2102177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79086" y="806820"/>
            <a:ext cx="5328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순번대기시스템 사용을 고민하던 사업장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3BE31A-FEBD-40AB-AA47-CE70AF79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3" y="1776594"/>
            <a:ext cx="4754777" cy="33090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EE5BCE-DD3A-4EE2-9C1E-35D3108D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33107">
            <a:off x="4582033" y="2437380"/>
            <a:ext cx="6248111" cy="3890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B04A8F-BCD2-4C85-8B01-34721CD19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97091">
            <a:off x="4741425" y="3238566"/>
            <a:ext cx="5382503" cy="877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A09DD-2B39-48D4-A96B-FE27F50272A8}"/>
              </a:ext>
            </a:extLst>
          </p:cNvPr>
          <p:cNvSpPr txBox="1"/>
          <p:nvPr/>
        </p:nvSpPr>
        <p:spPr>
          <a:xfrm>
            <a:off x="1305018" y="5355625"/>
            <a:ext cx="446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기존의 순번대기시스템이 너무 비싸고 사용에 부담을 느끼는 자영업자들이 많음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BCA04-7DEF-4695-9ED7-F1AF92AB848D}"/>
              </a:ext>
            </a:extLst>
          </p:cNvPr>
          <p:cNvSpPr txBox="1"/>
          <p:nvPr/>
        </p:nvSpPr>
        <p:spPr>
          <a:xfrm>
            <a:off x="6496835" y="4766012"/>
            <a:ext cx="470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국회에서도 순번대기표의 환경호르몬문제에 집중하여 새로운 대안을 찾을 정도로 적극적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E7778-1CBF-46C2-9BB1-C43051960199}"/>
              </a:ext>
            </a:extLst>
          </p:cNvPr>
          <p:cNvSpPr txBox="1"/>
          <p:nvPr/>
        </p:nvSpPr>
        <p:spPr>
          <a:xfrm>
            <a:off x="46446" y="732020"/>
            <a:ext cx="2056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</a:rPr>
              <a:t>스마트 순번대기시스템</a:t>
            </a:r>
          </a:p>
        </p:txBody>
      </p:sp>
    </p:spTree>
    <p:extLst>
      <p:ext uri="{BB962C8B-B14F-4D97-AF65-F5344CB8AC3E}">
        <p14:creationId xmlns:p14="http://schemas.microsoft.com/office/powerpoint/2010/main" val="57746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695" y="188535"/>
            <a:ext cx="194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4.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시장분석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28281" y="686306"/>
            <a:ext cx="2102177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9965" y="2711963"/>
            <a:ext cx="4215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다양하게 활용할 수 있는 시스템</a:t>
            </a:r>
            <a:endParaRPr lang="ko-KR" altLang="en-US" sz="2400" dirty="0">
              <a:solidFill>
                <a:srgbClr val="FF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7AD7E7-D24B-40E7-A4AA-C47679541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15" y="522516"/>
            <a:ext cx="2294654" cy="17188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3A8229-2119-4F61-9FDB-776A01A61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3" y="3354676"/>
            <a:ext cx="2287286" cy="22186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DA8AD3-936D-4CD8-AB16-34D6A36DF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" y="3263079"/>
            <a:ext cx="2760006" cy="15964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051A1C-5FA9-4D95-997D-81D0B371E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34" y="1432824"/>
            <a:ext cx="2429158" cy="1216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5B8CAC-4501-49E8-99B4-9AB0541B9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09" y="817582"/>
            <a:ext cx="1884137" cy="12472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762D3B-310F-46F9-8BA9-FA5163EB8F2A}"/>
              </a:ext>
            </a:extLst>
          </p:cNvPr>
          <p:cNvSpPr txBox="1"/>
          <p:nvPr/>
        </p:nvSpPr>
        <p:spPr>
          <a:xfrm>
            <a:off x="6954543" y="1791551"/>
            <a:ext cx="847473" cy="368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병원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5F54E-60F3-4FD8-9232-1CABB16D13B0}"/>
              </a:ext>
            </a:extLst>
          </p:cNvPr>
          <p:cNvSpPr txBox="1"/>
          <p:nvPr/>
        </p:nvSpPr>
        <p:spPr>
          <a:xfrm>
            <a:off x="1648736" y="4490221"/>
            <a:ext cx="79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맛집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B4D0C0-FB3F-4A8F-9B19-805A56007FC2}"/>
              </a:ext>
            </a:extLst>
          </p:cNvPr>
          <p:cNvSpPr txBox="1"/>
          <p:nvPr/>
        </p:nvSpPr>
        <p:spPr>
          <a:xfrm>
            <a:off x="7033254" y="5578442"/>
            <a:ext cx="788529" cy="376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은행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F4F30-0254-42D9-9DA1-16926E828942}"/>
              </a:ext>
            </a:extLst>
          </p:cNvPr>
          <p:cNvSpPr txBox="1"/>
          <p:nvPr/>
        </p:nvSpPr>
        <p:spPr>
          <a:xfrm>
            <a:off x="4145749" y="2041166"/>
            <a:ext cx="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서비스센터</a:t>
            </a:r>
            <a:endParaRPr lang="en-US" altLang="ko-KR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2FF8FC-8DF4-406D-A13E-EB1F5C39C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517" y="1016017"/>
            <a:ext cx="2406783" cy="1557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12887-A390-4237-AC8C-41FAF1138018}"/>
              </a:ext>
            </a:extLst>
          </p:cNvPr>
          <p:cNvSpPr txBox="1"/>
          <p:nvPr/>
        </p:nvSpPr>
        <p:spPr>
          <a:xfrm>
            <a:off x="1061262" y="1986741"/>
            <a:ext cx="232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관공서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(</a:t>
            </a:r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주민센터 등</a:t>
            </a:r>
            <a:r>
              <a:rPr lang="en-US" altLang="ko-KR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)</a:t>
            </a:r>
            <a:endParaRPr lang="ko-KR" altLang="en-US" dirty="0"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3E5B1-FC24-4873-9804-4675995F835C}"/>
              </a:ext>
            </a:extLst>
          </p:cNvPr>
          <p:cNvSpPr txBox="1"/>
          <p:nvPr/>
        </p:nvSpPr>
        <p:spPr>
          <a:xfrm>
            <a:off x="9387032" y="2394623"/>
            <a:ext cx="125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대중목욕탕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1BCA4-9B9E-4EFD-827C-73B736B368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78" y="3708152"/>
            <a:ext cx="1934175" cy="14312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491C78-73D8-4D5C-A4CB-5FDFDC52FA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314" y="3052036"/>
            <a:ext cx="2107986" cy="16523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7745B8-3F68-4950-AD1C-EAAF2C66120F}"/>
              </a:ext>
            </a:extLst>
          </p:cNvPr>
          <p:cNvSpPr txBox="1"/>
          <p:nvPr/>
        </p:nvSpPr>
        <p:spPr>
          <a:xfrm>
            <a:off x="4352673" y="5044269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우체국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A47457-04E2-4746-9DFF-6581BD9BFE78}"/>
              </a:ext>
            </a:extLst>
          </p:cNvPr>
          <p:cNvSpPr txBox="1"/>
          <p:nvPr/>
        </p:nvSpPr>
        <p:spPr>
          <a:xfrm>
            <a:off x="9745614" y="4674937"/>
            <a:ext cx="110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주차장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5B847-7EBD-4002-8316-A2A9996F7653}"/>
              </a:ext>
            </a:extLst>
          </p:cNvPr>
          <p:cNvSpPr txBox="1"/>
          <p:nvPr/>
        </p:nvSpPr>
        <p:spPr>
          <a:xfrm>
            <a:off x="7501631" y="6019060"/>
            <a:ext cx="458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순번대기표가 있는 </a:t>
            </a:r>
            <a:r>
              <a:rPr lang="ko-KR" altLang="en-US" dirty="0">
                <a:solidFill>
                  <a:srgbClr val="FF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모든 곳에 활용가능 </a:t>
            </a:r>
            <a:r>
              <a:rPr lang="en-US" altLang="ko-KR" dirty="0">
                <a:solidFill>
                  <a:srgbClr val="FF000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BDA516-2112-4A2A-AC9D-C1DB38161604}"/>
              </a:ext>
            </a:extLst>
          </p:cNvPr>
          <p:cNvSpPr txBox="1"/>
          <p:nvPr/>
        </p:nvSpPr>
        <p:spPr>
          <a:xfrm>
            <a:off x="46446" y="732020"/>
            <a:ext cx="2056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</a:rPr>
              <a:t>스마트 순번대기시스템</a:t>
            </a:r>
          </a:p>
        </p:txBody>
      </p:sp>
    </p:spTree>
    <p:extLst>
      <p:ext uri="{BB962C8B-B14F-4D97-AF65-F5344CB8AC3E}">
        <p14:creationId xmlns:p14="http://schemas.microsoft.com/office/powerpoint/2010/main" val="930751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695" y="188535"/>
            <a:ext cx="1941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4.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시장분석</a:t>
            </a:r>
          </a:p>
        </p:txBody>
      </p:sp>
      <p:sp>
        <p:nvSpPr>
          <p:cNvPr id="3" name="직사각형 2"/>
          <p:cNvSpPr/>
          <p:nvPr/>
        </p:nvSpPr>
        <p:spPr>
          <a:xfrm flipV="1">
            <a:off x="28281" y="686306"/>
            <a:ext cx="2102177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18321" y="1700149"/>
            <a:ext cx="463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경쟁사 분석</a:t>
            </a:r>
            <a:endParaRPr lang="ko-KR" altLang="en-US" sz="2400" dirty="0">
              <a:solidFill>
                <a:srgbClr val="C0000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38079"/>
              </p:ext>
            </p:extLst>
          </p:nvPr>
        </p:nvGraphicFramePr>
        <p:xfrm>
          <a:off x="2130458" y="2340741"/>
          <a:ext cx="8568201" cy="2729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142">
                  <a:extLst>
                    <a:ext uri="{9D8B030D-6E8A-4147-A177-3AD203B41FA5}">
                      <a16:colId xmlns:a16="http://schemas.microsoft.com/office/drawing/2014/main" val="958689623"/>
                    </a:ext>
                  </a:extLst>
                </a:gridCol>
                <a:gridCol w="3463636">
                  <a:extLst>
                    <a:ext uri="{9D8B030D-6E8A-4147-A177-3AD203B41FA5}">
                      <a16:colId xmlns:a16="http://schemas.microsoft.com/office/drawing/2014/main" val="1338022805"/>
                    </a:ext>
                  </a:extLst>
                </a:gridCol>
                <a:gridCol w="3577423">
                  <a:extLst>
                    <a:ext uri="{9D8B030D-6E8A-4147-A177-3AD203B41FA5}">
                      <a16:colId xmlns:a16="http://schemas.microsoft.com/office/drawing/2014/main" val="3363252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신도테크노</a:t>
                      </a:r>
                      <a:endParaRPr lang="ko-KR" altLang="en-US" dirty="0"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스마트 순번대기시스템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142714"/>
                  </a:ext>
                </a:extLst>
              </a:tr>
              <a:tr h="1057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기본적인 순번대기표기능만 탑재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기존의 순번대기시스템을 </a:t>
                      </a:r>
                      <a:endParaRPr lang="en-US" altLang="ko-KR" dirty="0"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스마트폰으로 가져와 </a:t>
                      </a:r>
                      <a:endParaRPr lang="en-US" altLang="ko-KR" dirty="0"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효율적인 시간사용이 가능함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516376"/>
                  </a:ext>
                </a:extLst>
              </a:tr>
              <a:tr h="1305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기본장비가 </a:t>
                      </a:r>
                      <a:r>
                        <a:rPr lang="en-US" altLang="ko-KR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100</a:t>
                      </a:r>
                      <a:r>
                        <a:rPr lang="ko-KR" altLang="en-US" dirty="0" err="1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만원대</a:t>
                      </a:r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 </a:t>
                      </a:r>
                      <a:endParaRPr lang="en-US" altLang="ko-KR" dirty="0"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번호표시판이나 호출기 가격도 </a:t>
                      </a:r>
                      <a:endParaRPr lang="en-US" altLang="ko-KR" dirty="0"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개당 수십만원대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스마트 순번대기시스템을 </a:t>
                      </a:r>
                      <a:endParaRPr lang="en-US" altLang="ko-KR" dirty="0"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사용하는 모든 사업장에서 </a:t>
                      </a:r>
                      <a:endParaRPr lang="en-US" altLang="ko-KR" dirty="0"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동시에 사용이 가능하고 </a:t>
                      </a:r>
                      <a:endParaRPr lang="en-US" altLang="ko-KR" dirty="0"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콤퓨타세탁 R" panose="02020603020101020101" pitchFamily="18" charset="-127"/>
                          <a:ea typeface="210 콤퓨타세탁 R" panose="02020603020101020101" pitchFamily="18" charset="-127"/>
                        </a:rPr>
                        <a:t>기존의 장비에 비해 저렴함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0583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EC09A8-C252-4EED-BF56-FB5F04F31D12}"/>
              </a:ext>
            </a:extLst>
          </p:cNvPr>
          <p:cNvSpPr txBox="1"/>
          <p:nvPr/>
        </p:nvSpPr>
        <p:spPr>
          <a:xfrm>
            <a:off x="46446" y="732020"/>
            <a:ext cx="2056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</a:rPr>
              <a:t>스마트 순번대기시스템</a:t>
            </a:r>
          </a:p>
        </p:txBody>
      </p:sp>
    </p:spTree>
    <p:extLst>
      <p:ext uri="{BB962C8B-B14F-4D97-AF65-F5344CB8AC3E}">
        <p14:creationId xmlns:p14="http://schemas.microsoft.com/office/powerpoint/2010/main" val="2028976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333</Words>
  <Application>Microsoft Office PowerPoint</Application>
  <PresentationFormat>와이드스크린</PresentationFormat>
  <Paragraphs>117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210 콤퓨타세탁 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MC B</dc:creator>
  <cp:lastModifiedBy>정연오</cp:lastModifiedBy>
  <cp:revision>60</cp:revision>
  <dcterms:created xsi:type="dcterms:W3CDTF">2017-03-13T00:33:27Z</dcterms:created>
  <dcterms:modified xsi:type="dcterms:W3CDTF">2018-03-16T04:48:33Z</dcterms:modified>
</cp:coreProperties>
</file>